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56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41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1F6E8E-F544-40F2-9E58-E35324021A6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67DE25-49AD-4688-B040-96D77B885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Есть особый сад на свете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деревья в нём, а дети.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для маленьких ребят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зовётся детский сад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E:\для презинтации\Photo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120680" cy="4452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02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День за днём идёт ученье</a:t>
            </a:r>
            <a:br>
              <a:rPr lang="ru-RU" dirty="0" smtClean="0"/>
            </a:br>
            <a:r>
              <a:rPr lang="ru-RU" dirty="0" smtClean="0"/>
              <a:t>Что-то вроде приключения</a:t>
            </a:r>
            <a:endParaRPr lang="ru-RU" dirty="0"/>
          </a:p>
        </p:txBody>
      </p:sp>
      <p:pic>
        <p:nvPicPr>
          <p:cNvPr id="9218" name="Picture 2" descr="E:\для презинтации\DSCN6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408108" cy="4544144"/>
          </a:xfrm>
          <a:prstGeom prst="rect">
            <a:avLst/>
          </a:prstGeom>
          <a:noFill/>
        </p:spPr>
      </p:pic>
      <p:pic>
        <p:nvPicPr>
          <p:cNvPr id="9219" name="Picture 3" descr="E:\для презинтации\Photo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428839" cy="457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86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и мама в целом мире.</a:t>
            </a:r>
            <a:br>
              <a:rPr lang="ru-RU" dirty="0" smtClean="0"/>
            </a:br>
            <a:r>
              <a:rPr lang="ru-RU" dirty="0" smtClean="0"/>
              <a:t>Верно лучшие друзья.</a:t>
            </a:r>
            <a:endParaRPr lang="ru-RU" dirty="0"/>
          </a:p>
        </p:txBody>
      </p:sp>
      <p:pic>
        <p:nvPicPr>
          <p:cNvPr id="10242" name="Picture 2" descr="E:\для презинтации\DSCN6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846604" cy="3389009"/>
          </a:xfrm>
          <a:prstGeom prst="rect">
            <a:avLst/>
          </a:prstGeom>
          <a:noFill/>
        </p:spPr>
      </p:pic>
      <p:pic>
        <p:nvPicPr>
          <p:cNvPr id="10243" name="Picture 3" descr="E:\для презинтации\DSCN6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620750" cy="346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086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Мы трудится очень любим.</a:t>
            </a:r>
            <a:br>
              <a:rPr lang="ru-RU" sz="3600" dirty="0" smtClean="0"/>
            </a:br>
            <a:r>
              <a:rPr lang="ru-RU" sz="3600" dirty="0" smtClean="0"/>
              <a:t>В « Родничок»   зовём мы всех</a:t>
            </a:r>
            <a:br>
              <a:rPr lang="ru-RU" sz="3600" dirty="0" smtClean="0"/>
            </a:br>
            <a:r>
              <a:rPr lang="ru-RU" sz="3600" dirty="0" smtClean="0"/>
              <a:t>Здесь у нас здоровый смех</a:t>
            </a:r>
            <a:endParaRPr lang="ru-RU" sz="3600" dirty="0"/>
          </a:p>
        </p:txBody>
      </p:sp>
      <p:pic>
        <p:nvPicPr>
          <p:cNvPr id="11266" name="Picture 2" descr="E:\для презинтации\IMG_20160930_105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663157" cy="4734501"/>
          </a:xfrm>
          <a:prstGeom prst="rect">
            <a:avLst/>
          </a:prstGeom>
          <a:noFill/>
        </p:spPr>
      </p:pic>
      <p:pic>
        <p:nvPicPr>
          <p:cNvPr id="11267" name="Picture 3" descr="E:\для презинтации\IMG_20160930_11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091990" cy="2864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21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 помощью  «Дня птиц»</a:t>
            </a:r>
            <a:br>
              <a:rPr lang="ru-RU" sz="3600" dirty="0" smtClean="0"/>
            </a:br>
            <a:r>
              <a:rPr lang="ru-RU" sz="3600" dirty="0" smtClean="0"/>
              <a:t>воспитываем доброе отношение к родной природе.</a:t>
            </a:r>
            <a:endParaRPr lang="ru-RU" sz="3600" dirty="0"/>
          </a:p>
        </p:txBody>
      </p:sp>
      <p:pic>
        <p:nvPicPr>
          <p:cNvPr id="12290" name="Picture 2" descr="E:\для презинтации\Photo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468241" cy="4624322"/>
          </a:xfrm>
          <a:prstGeom prst="rect">
            <a:avLst/>
          </a:prstGeom>
          <a:noFill/>
        </p:spPr>
      </p:pic>
      <p:pic>
        <p:nvPicPr>
          <p:cNvPr id="12291" name="Picture 3" descr="E:\для презинтации\Photo1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12843"/>
            <a:ext cx="3483409" cy="464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10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Сон подкрался не заметно</a:t>
            </a:r>
            <a:br>
              <a:rPr lang="ru-RU" sz="2800" dirty="0" smtClean="0"/>
            </a:br>
            <a:r>
              <a:rPr lang="ru-RU" sz="2800" dirty="0" smtClean="0"/>
              <a:t>Одеялом всех укрыл</a:t>
            </a:r>
            <a:br>
              <a:rPr lang="ru-RU" sz="2800" dirty="0" smtClean="0"/>
            </a:br>
            <a:r>
              <a:rPr lang="ru-RU" sz="2800" dirty="0" smtClean="0"/>
              <a:t>Сны волшебные как сказка</a:t>
            </a:r>
            <a:br>
              <a:rPr lang="ru-RU" sz="2800" dirty="0" smtClean="0"/>
            </a:br>
            <a:r>
              <a:rPr lang="ru-RU" sz="2800" dirty="0" smtClean="0"/>
              <a:t>Всем ребятам подарил</a:t>
            </a:r>
            <a:endParaRPr lang="ru-RU" sz="2800" dirty="0"/>
          </a:p>
        </p:txBody>
      </p:sp>
      <p:pic>
        <p:nvPicPr>
          <p:cNvPr id="14340" name="Picture 4" descr="C:\Users\Users11\Desktop\Photo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079726" cy="4106302"/>
          </a:xfrm>
          <a:prstGeom prst="rect">
            <a:avLst/>
          </a:prstGeom>
          <a:noFill/>
        </p:spPr>
      </p:pic>
      <p:pic>
        <p:nvPicPr>
          <p:cNvPr id="14341" name="Picture 5" descr="C:\Users\Users11\Desktop\Photo1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168352" cy="4224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80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924944"/>
            <a:ext cx="4680520" cy="3162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сад. Почему так говорят?</a:t>
            </a:r>
            <a:br>
              <a:rPr lang="ru-RU" dirty="0" smtClean="0"/>
            </a:br>
            <a:r>
              <a:rPr lang="ru-RU" dirty="0" smtClean="0"/>
              <a:t>Потому, что дружно в нём</a:t>
            </a:r>
            <a:br>
              <a:rPr lang="ru-RU" dirty="0" smtClean="0"/>
            </a:br>
            <a:r>
              <a:rPr lang="ru-RU" dirty="0" smtClean="0"/>
              <a:t>Мы одной семьёй живём.</a:t>
            </a:r>
            <a:endParaRPr lang="ru-RU" dirty="0"/>
          </a:p>
        </p:txBody>
      </p:sp>
      <p:pic>
        <p:nvPicPr>
          <p:cNvPr id="13314" name="Picture 2" descr="E:\для презинтации\Photo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272808" cy="4542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5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6864" cy="1866958"/>
          </a:xfrm>
        </p:spPr>
        <p:txBody>
          <a:bodyPr>
            <a:normAutofit/>
          </a:bodyPr>
          <a:lstStyle/>
          <a:p>
            <a:r>
              <a:rPr lang="ru-RU" dirty="0" smtClean="0"/>
              <a:t>Для начала по порядку</a:t>
            </a:r>
            <a:br>
              <a:rPr lang="ru-RU" dirty="0" smtClean="0"/>
            </a:br>
            <a:r>
              <a:rPr lang="ru-RU" dirty="0" smtClean="0"/>
              <a:t>После сна мы делаем зарядку</a:t>
            </a:r>
            <a:endParaRPr lang="ru-RU" dirty="0"/>
          </a:p>
        </p:txBody>
      </p:sp>
      <p:pic>
        <p:nvPicPr>
          <p:cNvPr id="3074" name="Picture 2" descr="E:\для презинтации\Photo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329980" cy="4439973"/>
          </a:xfrm>
          <a:prstGeom prst="rect">
            <a:avLst/>
          </a:prstGeom>
          <a:noFill/>
        </p:spPr>
      </p:pic>
      <p:pic>
        <p:nvPicPr>
          <p:cNvPr id="3075" name="Picture 3" descr="E:\для презинтации\Photo0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3384376" cy="451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804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здоровым быть с полна</a:t>
            </a:r>
            <a:br>
              <a:rPr lang="ru-RU" dirty="0" smtClean="0"/>
            </a:br>
            <a:r>
              <a:rPr lang="ru-RU" dirty="0" smtClean="0"/>
              <a:t>Физкультура всем нужна</a:t>
            </a:r>
            <a:endParaRPr lang="ru-RU" dirty="0"/>
          </a:p>
        </p:txBody>
      </p:sp>
      <p:pic>
        <p:nvPicPr>
          <p:cNvPr id="4" name="Picture 2" descr="E:\для презинтации\Photo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960439" cy="3795420"/>
          </a:xfrm>
          <a:prstGeom prst="rect">
            <a:avLst/>
          </a:prstGeom>
          <a:noFill/>
        </p:spPr>
      </p:pic>
      <p:pic>
        <p:nvPicPr>
          <p:cNvPr id="5" name="Picture 3" descr="E:\для презинтации\Photo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28934"/>
            <a:ext cx="3888432" cy="367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09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серебристой туче брызг</a:t>
            </a:r>
            <a:br>
              <a:rPr lang="ru-RU" dirty="0" smtClean="0"/>
            </a:br>
            <a:r>
              <a:rPr lang="ru-RU" dirty="0" smtClean="0"/>
              <a:t>Слышен смех и детский визг.</a:t>
            </a:r>
            <a:endParaRPr lang="ru-RU" dirty="0"/>
          </a:p>
        </p:txBody>
      </p:sp>
      <p:pic>
        <p:nvPicPr>
          <p:cNvPr id="2" name="Picture 2" descr="G:\закаливание\Photo0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6344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478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546743"/>
          </a:xfrm>
        </p:spPr>
        <p:txBody>
          <a:bodyPr>
            <a:normAutofit/>
          </a:bodyPr>
          <a:lstStyle/>
          <a:p>
            <a:r>
              <a:rPr lang="ru-RU" dirty="0" smtClean="0"/>
              <a:t>Что бы были мы здоровы</a:t>
            </a:r>
            <a:br>
              <a:rPr lang="ru-RU" dirty="0" smtClean="0"/>
            </a:br>
            <a:r>
              <a:rPr lang="ru-RU" dirty="0" smtClean="0"/>
              <a:t>Пойдём на улицу гулять</a:t>
            </a:r>
            <a:endParaRPr lang="ru-RU" dirty="0"/>
          </a:p>
        </p:txBody>
      </p:sp>
      <p:pic>
        <p:nvPicPr>
          <p:cNvPr id="4098" name="Picture 2" descr="E:\для презинтации\Photo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744416" cy="4344483"/>
          </a:xfrm>
          <a:prstGeom prst="rect">
            <a:avLst/>
          </a:prstGeom>
          <a:noFill/>
        </p:spPr>
      </p:pic>
      <p:pic>
        <p:nvPicPr>
          <p:cNvPr id="4099" name="Picture 3" descr="E:\для презинтации\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401294" cy="409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2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546743"/>
          </a:xfrm>
        </p:spPr>
        <p:txBody>
          <a:bodyPr>
            <a:normAutofit/>
          </a:bodyPr>
          <a:lstStyle/>
          <a:p>
            <a:r>
              <a:rPr lang="ru-RU" dirty="0" smtClean="0"/>
              <a:t>Детям знать положено, правила дорожные</a:t>
            </a:r>
            <a:endParaRPr lang="ru-RU" dirty="0"/>
          </a:p>
        </p:txBody>
      </p:sp>
      <p:pic>
        <p:nvPicPr>
          <p:cNvPr id="5122" name="Picture 2" descr="E:\для презинтации\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320479" cy="3240360"/>
          </a:xfrm>
          <a:prstGeom prst="rect">
            <a:avLst/>
          </a:prstGeom>
          <a:noFill/>
        </p:spPr>
      </p:pic>
      <p:pic>
        <p:nvPicPr>
          <p:cNvPr id="5123" name="Picture 3" descr="E:\для презинтации\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24469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2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Победы 9 мая</a:t>
            </a:r>
            <a:br>
              <a:rPr lang="ru-RU" dirty="0" smtClean="0"/>
            </a:br>
            <a:r>
              <a:rPr lang="ru-RU" dirty="0" smtClean="0"/>
              <a:t>Праздник мира в стране и весны</a:t>
            </a:r>
            <a:endParaRPr lang="ru-RU" dirty="0"/>
          </a:p>
        </p:txBody>
      </p:sp>
      <p:pic>
        <p:nvPicPr>
          <p:cNvPr id="6146" name="Picture 2" descr="E:\для презинтации\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767097" cy="3575323"/>
          </a:xfrm>
          <a:prstGeom prst="rect">
            <a:avLst/>
          </a:prstGeom>
          <a:noFill/>
        </p:spPr>
      </p:pic>
      <p:pic>
        <p:nvPicPr>
          <p:cNvPr id="6147" name="Picture 3" descr="E:\для презинтации\Photo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2838475" cy="3568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39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Этот день когда мы приглашали родителей</a:t>
            </a:r>
            <a:endParaRPr lang="ru-RU" dirty="0"/>
          </a:p>
        </p:txBody>
      </p:sp>
      <p:pic>
        <p:nvPicPr>
          <p:cNvPr id="7170" name="Picture 2" descr="E:\для презинтации\DSCN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211960" cy="3159327"/>
          </a:xfrm>
          <a:prstGeom prst="rect">
            <a:avLst/>
          </a:prstGeom>
          <a:noFill/>
        </p:spPr>
      </p:pic>
      <p:pic>
        <p:nvPicPr>
          <p:cNvPr id="7171" name="Picture 3" descr="E:\для презинтации\DSCN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76632" cy="313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89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немножко подрастаем </a:t>
            </a:r>
            <a:br>
              <a:rPr lang="ru-RU" dirty="0" smtClean="0"/>
            </a:br>
            <a:r>
              <a:rPr lang="ru-RU" dirty="0" smtClean="0"/>
              <a:t>Вот в театр мы играем</a:t>
            </a:r>
            <a:endParaRPr lang="ru-RU" dirty="0"/>
          </a:p>
        </p:txBody>
      </p:sp>
      <p:pic>
        <p:nvPicPr>
          <p:cNvPr id="8194" name="Picture 2" descr="E:\для презинтации\Photo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49488"/>
            <a:ext cx="3314904" cy="4419872"/>
          </a:xfrm>
          <a:prstGeom prst="rect">
            <a:avLst/>
          </a:prstGeom>
          <a:noFill/>
        </p:spPr>
      </p:pic>
      <p:pic>
        <p:nvPicPr>
          <p:cNvPr id="8195" name="Picture 3" descr="E:\для презинтации\Photo0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242512" cy="432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750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76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Есть особый сад на свете Не деревья в нём, а дети. Он для маленьких ребят И зовётся детский сад</vt:lpstr>
      <vt:lpstr>Для начала по порядку После сна мы делаем зарядку</vt:lpstr>
      <vt:lpstr>Чтоб здоровым быть с полна Физкультура всем нужна</vt:lpstr>
      <vt:lpstr>В серебристой туче брызг Слышен смех и детский визг.</vt:lpstr>
      <vt:lpstr>Что бы были мы здоровы Пойдём на улицу гулять</vt:lpstr>
      <vt:lpstr>Детям знать положено, правила дорожные</vt:lpstr>
      <vt:lpstr>День Победы 9 мая Праздник мира в стране и весны</vt:lpstr>
      <vt:lpstr>Этот день когда мы приглашали родителей</vt:lpstr>
      <vt:lpstr>Мы немножко подрастаем  Вот в театр мы играем</vt:lpstr>
      <vt:lpstr>День за днём идёт ученье Что-то вроде приключения</vt:lpstr>
      <vt:lpstr>Я и мама в целом мире. Верно лучшие друзья.</vt:lpstr>
      <vt:lpstr>Мы трудится очень любим. В « Родничок»   зовём мы всех Здесь у нас здоровый смех</vt:lpstr>
      <vt:lpstr>С помощью  «Дня птиц» воспитываем доброе отношение к родной природе.</vt:lpstr>
      <vt:lpstr>Сон подкрался не заметно Одеялом всех укрыл Сны волшебные как сказка Всем ребятам подарил</vt:lpstr>
      <vt:lpstr>Детский сад. Почему так говорят? Потому, что дружно в нём Мы одной семьёй живём.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Занятия.</dc:title>
  <dc:creator>XTreme.ws</dc:creator>
  <cp:lastModifiedBy>Dell</cp:lastModifiedBy>
  <cp:revision>68</cp:revision>
  <dcterms:created xsi:type="dcterms:W3CDTF">2016-05-18T06:57:32Z</dcterms:created>
  <dcterms:modified xsi:type="dcterms:W3CDTF">2017-05-24T05:28:08Z</dcterms:modified>
</cp:coreProperties>
</file>